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308" r:id="rId2"/>
    <p:sldId id="307" r:id="rId3"/>
    <p:sldId id="311" r:id="rId4"/>
    <p:sldId id="313" r:id="rId5"/>
    <p:sldId id="310" r:id="rId6"/>
    <p:sldId id="314" r:id="rId7"/>
    <p:sldId id="312" r:id="rId8"/>
    <p:sldId id="30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C35"/>
    <a:srgbClr val="009089"/>
    <a:srgbClr val="2DB7B0"/>
    <a:srgbClr val="CA3A6B"/>
    <a:srgbClr val="2DB8B0"/>
    <a:srgbClr val="F1D531"/>
    <a:srgbClr val="FFDF1B"/>
    <a:srgbClr val="0097D0"/>
    <a:srgbClr val="6995D8"/>
    <a:srgbClr val="E87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76548" autoAdjust="0"/>
  </p:normalViewPr>
  <p:slideViewPr>
    <p:cSldViewPr snapToGrid="0" snapToObjects="1">
      <p:cViewPr varScale="1">
        <p:scale>
          <a:sx n="87" d="100"/>
          <a:sy n="87" d="100"/>
        </p:scale>
        <p:origin x="12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23EAC-CAEB-5D46-8A80-CBA13BC2A077}" type="datetimeFigureOut">
              <a:rPr lang="es-ES_tradnl" smtClean="0"/>
              <a:t>24/11/2021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D2B24-E436-B044-8154-1FEEDB1D77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576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502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1527-71FA-4CF7-A122-05FE625E3113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691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1527-71FA-4CF7-A122-05FE625E3113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37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1527-71FA-4CF7-A122-05FE625E3113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433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1527-71FA-4CF7-A122-05FE625E3113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555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1527-71FA-4CF7-A122-05FE625E3113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8368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224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C5C7101-2A11-40C9-A45B-A554028EAA9A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570BBA-6360-4356-85B0-41AD1AE44CBE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4BC8BF-1D36-4DDC-A2EF-6BCEFC3919EB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B8C578-A8C4-4926-B14B-BF09EA02B3A4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0CBB7F-F7BA-4301-9CE9-D114F7203AB0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00384B-A602-4DEE-9150-FEA7FC44E43F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9D2F3A7-D74C-45D9-9212-E52BA4EC63E0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7F5F7F-0037-4D1E-99E0-EB657A66ABD1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488274B-991B-40B4-9EFE-9AB1C16B1857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7D7355-E77A-456C-853D-65BCDD95E3CC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955D870-B8F1-4F31-970A-3F5FE5083D35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1F27F2-7E50-4922-933B-80BD38839049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0EC07F-F6B2-4271-9A74-0C964DC99C4E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386ED7-53C3-4184-AA94-11BBBB81AFFA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F9188F6-A7AF-4261-B3F2-BB85C38EB2E0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499DF2-0A09-4298-B0A1-4ADFEB388A0F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4B4457-C574-4712-A631-4FFD0B14E144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CE5E07-DE4C-4DBB-AC2E-2E2E4C6657B0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831914-442F-4EA5-B9B9-5EF06237CB0F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D75FA5-7821-41CB-977A-23C4E3BABBA3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694DFF1-A65E-477A-9638-1CA2705D9C2B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BFD3A-41BF-41A7-8877-97456534C271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3EEC4607-989A-4FB3-A4EE-19DAAA1EEBDB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B07BE7D-60F4-4FA6-A5D6-838B52A504BF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73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0C44A6A-A6EE-4BE7-8108-B77FD5D40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B8B0">
              <a:alpha val="35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4" y="1190917"/>
            <a:ext cx="4546305" cy="14548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70716" y="2562447"/>
            <a:ext cx="240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+mj-lt"/>
              </a:rPr>
              <a:t>Installation</a:t>
            </a:r>
            <a:endParaRPr lang="es-E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63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31748" r="7523" b="56485"/>
          <a:stretch/>
        </p:blipFill>
        <p:spPr>
          <a:xfrm>
            <a:off x="0" y="0"/>
            <a:ext cx="12192000" cy="779586"/>
          </a:xfrm>
          <a:prstGeom prst="rect">
            <a:avLst/>
          </a:prstGeom>
        </p:spPr>
      </p:pic>
      <p:sp>
        <p:nvSpPr>
          <p:cNvPr id="51" name="Rectángulo 50"/>
          <p:cNvSpPr/>
          <p:nvPr/>
        </p:nvSpPr>
        <p:spPr>
          <a:xfrm>
            <a:off x="0" y="3189"/>
            <a:ext cx="12192000" cy="788723"/>
          </a:xfrm>
          <a:prstGeom prst="rect">
            <a:avLst/>
          </a:prstGeom>
          <a:solidFill>
            <a:srgbClr val="03BEA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1 Título"/>
          <p:cNvSpPr txBox="1">
            <a:spLocks/>
          </p:cNvSpPr>
          <p:nvPr/>
        </p:nvSpPr>
        <p:spPr bwMode="auto">
          <a:xfrm>
            <a:off x="1737121" y="241368"/>
            <a:ext cx="6316703" cy="7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01| </a:t>
            </a:r>
            <a:r>
              <a:rPr lang="es-ES" altLang="es-E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Instalación</a:t>
            </a:r>
            <a:br>
              <a:rPr lang="en-US" altLang="es-ES" sz="5400" dirty="0">
                <a:solidFill>
                  <a:srgbClr val="2AA1D2"/>
                </a:solidFill>
                <a:latin typeface="Raleway" panose="020B05030301010600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altLang="es-E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4 Rectángulo"/>
          <p:cNvSpPr/>
          <p:nvPr/>
        </p:nvSpPr>
        <p:spPr>
          <a:xfrm>
            <a:off x="1127594" y="1796241"/>
            <a:ext cx="10036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Requerimientos.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 descr="SQL Server on Linux, el evento que no te puedes perder » MuyLinux">
            <a:extLst>
              <a:ext uri="{FF2B5EF4-FFF2-40B4-BE49-F238E27FC236}">
                <a16:creationId xmlns:a16="http://schemas.microsoft.com/office/drawing/2014/main" id="{368125AF-D1DC-414A-B4C8-15A668B12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56" y="3178389"/>
            <a:ext cx="3308544" cy="220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Como instalar, configurar y usar el servidor web IIS en Windows">
            <a:extLst>
              <a:ext uri="{FF2B5EF4-FFF2-40B4-BE49-F238E27FC236}">
                <a16:creationId xmlns:a16="http://schemas.microsoft.com/office/drawing/2014/main" id="{F6ED6E72-C58B-4D61-AD3F-3FB1F0594A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453AC95-31F9-4113-8922-5902A6A828F3}"/>
              </a:ext>
            </a:extLst>
          </p:cNvPr>
          <p:cNvGrpSpPr/>
          <p:nvPr/>
        </p:nvGrpSpPr>
        <p:grpSpPr>
          <a:xfrm>
            <a:off x="6531428" y="3178389"/>
            <a:ext cx="3534819" cy="2229911"/>
            <a:chOff x="4476454" y="3348037"/>
            <a:chExt cx="3534819" cy="2229911"/>
          </a:xfrm>
        </p:grpSpPr>
        <p:pic>
          <p:nvPicPr>
            <p:cNvPr id="1032" name="Picture 8" descr="Como instalar, configurar y usar el servidor web IIS en Windows">
              <a:extLst>
                <a:ext uri="{FF2B5EF4-FFF2-40B4-BE49-F238E27FC236}">
                  <a16:creationId xmlns:a16="http://schemas.microsoft.com/office/drawing/2014/main" id="{F675B70A-5EFC-47E0-805D-A7766EDC1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454" y="3348037"/>
              <a:ext cx="3534819" cy="2158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6EDDE63B-760F-45E7-ACF9-98D6F57828E7}"/>
                </a:ext>
              </a:extLst>
            </p:cNvPr>
            <p:cNvSpPr/>
            <p:nvPr/>
          </p:nvSpPr>
          <p:spPr>
            <a:xfrm>
              <a:off x="6988629" y="5116286"/>
              <a:ext cx="924670" cy="461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102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31748" r="7523" b="56485"/>
          <a:stretch/>
        </p:blipFill>
        <p:spPr>
          <a:xfrm>
            <a:off x="0" y="0"/>
            <a:ext cx="12192000" cy="779586"/>
          </a:xfrm>
          <a:prstGeom prst="rect">
            <a:avLst/>
          </a:prstGeom>
        </p:spPr>
      </p:pic>
      <p:sp>
        <p:nvSpPr>
          <p:cNvPr id="51" name="Rectángulo 50"/>
          <p:cNvSpPr/>
          <p:nvPr/>
        </p:nvSpPr>
        <p:spPr>
          <a:xfrm>
            <a:off x="0" y="3189"/>
            <a:ext cx="12192000" cy="788723"/>
          </a:xfrm>
          <a:prstGeom prst="rect">
            <a:avLst/>
          </a:prstGeom>
          <a:solidFill>
            <a:srgbClr val="03BEA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1 Título"/>
          <p:cNvSpPr txBox="1">
            <a:spLocks/>
          </p:cNvSpPr>
          <p:nvPr/>
        </p:nvSpPr>
        <p:spPr bwMode="auto">
          <a:xfrm>
            <a:off x="1737121" y="241368"/>
            <a:ext cx="6316703" cy="7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02| </a:t>
            </a:r>
            <a:r>
              <a:rPr lang="es-ES" altLang="es-E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Qué instalar</a:t>
            </a:r>
            <a:br>
              <a:rPr lang="en-US" altLang="es-ES" sz="5400" dirty="0">
                <a:solidFill>
                  <a:srgbClr val="2AA1D2"/>
                </a:solidFill>
                <a:latin typeface="Raleway" panose="020B05030301010600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altLang="es-E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10" descr="Flexygo: Genera Apps web flexibles y escalables - Goya Soluciones">
            <a:extLst>
              <a:ext uri="{FF2B5EF4-FFF2-40B4-BE49-F238E27FC236}">
                <a16:creationId xmlns:a16="http://schemas.microsoft.com/office/drawing/2014/main" id="{4EAA48BB-B84B-4D4C-9083-5402A1D9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89" y="1564635"/>
            <a:ext cx="2337456" cy="7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9FF83D9B-9687-4344-B4BF-F8896AAFFC2F}"/>
              </a:ext>
            </a:extLst>
          </p:cNvPr>
          <p:cNvSpPr txBox="1">
            <a:spLocks/>
          </p:cNvSpPr>
          <p:nvPr/>
        </p:nvSpPr>
        <p:spPr>
          <a:xfrm>
            <a:off x="1289389" y="2795127"/>
            <a:ext cx="5651238" cy="3907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Proyecto personal para las prácticas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Base de datos de la solución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Base de datos de </a:t>
            </a:r>
            <a:r>
              <a:rPr lang="es-ES" sz="2400" dirty="0" err="1"/>
              <a:t>flexygo</a:t>
            </a:r>
            <a:endParaRPr lang="es-ES" sz="2400" dirty="0"/>
          </a:p>
          <a:p>
            <a:pPr marL="0" indent="0">
              <a:lnSpc>
                <a:spcPct val="110000"/>
              </a:lnSpc>
              <a:buClr>
                <a:srgbClr val="39BCA4"/>
              </a:buClr>
              <a:buNone/>
            </a:pPr>
            <a:endParaRPr lang="es-ES" sz="2400" dirty="0"/>
          </a:p>
        </p:txBody>
      </p:sp>
      <p:pic>
        <p:nvPicPr>
          <p:cNvPr id="16" name="Picture 8" descr="Download and install Oracle SQL developer - MAC OS X - All | Integrated  Workplace Management">
            <a:extLst>
              <a:ext uri="{FF2B5EF4-FFF2-40B4-BE49-F238E27FC236}">
                <a16:creationId xmlns:a16="http://schemas.microsoft.com/office/drawing/2014/main" id="{D4B4B39D-EEC2-47CD-BF2A-E59EA280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38" y="3455948"/>
            <a:ext cx="1385929" cy="110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Free Folder Vectors, 10,000+ Images in AI, EPS format">
            <a:extLst>
              <a:ext uri="{FF2B5EF4-FFF2-40B4-BE49-F238E27FC236}">
                <a16:creationId xmlns:a16="http://schemas.microsoft.com/office/drawing/2014/main" id="{3710E547-3118-4DC0-B793-667424E5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76" y="2681249"/>
            <a:ext cx="747751" cy="7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31748" r="7523" b="56485"/>
          <a:stretch/>
        </p:blipFill>
        <p:spPr>
          <a:xfrm>
            <a:off x="0" y="0"/>
            <a:ext cx="12192000" cy="779586"/>
          </a:xfrm>
          <a:prstGeom prst="rect">
            <a:avLst/>
          </a:prstGeom>
        </p:spPr>
      </p:pic>
      <p:sp>
        <p:nvSpPr>
          <p:cNvPr id="51" name="Rectángulo 50"/>
          <p:cNvSpPr/>
          <p:nvPr/>
        </p:nvSpPr>
        <p:spPr>
          <a:xfrm>
            <a:off x="0" y="3189"/>
            <a:ext cx="12192000" cy="788723"/>
          </a:xfrm>
          <a:prstGeom prst="rect">
            <a:avLst/>
          </a:prstGeom>
          <a:solidFill>
            <a:srgbClr val="03BEA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1 Título"/>
          <p:cNvSpPr txBox="1">
            <a:spLocks/>
          </p:cNvSpPr>
          <p:nvPr/>
        </p:nvSpPr>
        <p:spPr bwMode="auto">
          <a:xfrm>
            <a:off x="1737121" y="241368"/>
            <a:ext cx="6316703" cy="7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03| </a:t>
            </a:r>
            <a:r>
              <a:rPr lang="es-ES" altLang="es-E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Tras la instalación</a:t>
            </a:r>
            <a:br>
              <a:rPr lang="en-US" altLang="es-ES" sz="5400" dirty="0">
                <a:solidFill>
                  <a:srgbClr val="2AA1D2"/>
                </a:solidFill>
                <a:latin typeface="Raleway" panose="020B05030301010600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altLang="es-E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970464" y="2058033"/>
            <a:ext cx="10251072" cy="3733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Servicio de instalación y actualización </a:t>
            </a:r>
            <a:r>
              <a:rPr lang="es-ES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flexygo</a:t>
            </a:r>
            <a:r>
              <a:rPr lang="es-E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r>
              <a:rPr lang="es-ES" sz="2400" dirty="0"/>
              <a:t>.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Base de datos de configuración.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Modelo de datos de cliente (si se ha especificado).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Carpeta con los archivos de la aplicación.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Sitio web de la aplicación.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Grupo de aplicaciones con el nombre del proyecto.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endParaRPr lang="es-ES" sz="2400" dirty="0"/>
          </a:p>
          <a:p>
            <a:pPr marL="0" indent="0">
              <a:lnSpc>
                <a:spcPct val="110000"/>
              </a:lnSpc>
              <a:buClr>
                <a:srgbClr val="39BCA4"/>
              </a:buClr>
              <a:buNone/>
            </a:pPr>
            <a:endParaRPr lang="es-ES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BE93F55-4403-4525-B964-8FF57FD7B060}"/>
              </a:ext>
            </a:extLst>
          </p:cNvPr>
          <p:cNvGrpSpPr/>
          <p:nvPr/>
        </p:nvGrpSpPr>
        <p:grpSpPr>
          <a:xfrm>
            <a:off x="8484667" y="3920369"/>
            <a:ext cx="2658311" cy="1870832"/>
            <a:chOff x="7778890" y="3797461"/>
            <a:chExt cx="3781425" cy="2502345"/>
          </a:xfrm>
        </p:grpSpPr>
        <p:pic>
          <p:nvPicPr>
            <p:cNvPr id="9" name="Picture 10" descr="Flexygo: Genera Apps web flexibles y escalables - Goya Soluciones">
              <a:extLst>
                <a:ext uri="{FF2B5EF4-FFF2-40B4-BE49-F238E27FC236}">
                  <a16:creationId xmlns:a16="http://schemas.microsoft.com/office/drawing/2014/main" id="{C40E62C3-E375-4918-AD73-DCD8636207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90" y="3797461"/>
              <a:ext cx="3781425" cy="120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Move Crystal Report between Servers - Acumen Software Design">
              <a:extLst>
                <a:ext uri="{FF2B5EF4-FFF2-40B4-BE49-F238E27FC236}">
                  <a16:creationId xmlns:a16="http://schemas.microsoft.com/office/drawing/2014/main" id="{9D890E49-AFD4-47CC-A185-E499C95AD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9602" y="5007136"/>
              <a:ext cx="1292670" cy="129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90F4B655-98CD-476D-8712-E55F55AC27F4}"/>
                </a:ext>
              </a:extLst>
            </p:cNvPr>
            <p:cNvGrpSpPr/>
            <p:nvPr/>
          </p:nvGrpSpPr>
          <p:grpSpPr>
            <a:xfrm>
              <a:off x="8186612" y="4987579"/>
              <a:ext cx="1209676" cy="1209676"/>
              <a:chOff x="8186612" y="4987579"/>
              <a:chExt cx="1209676" cy="1209676"/>
            </a:xfrm>
          </p:grpSpPr>
          <p:pic>
            <p:nvPicPr>
              <p:cNvPr id="13" name="Picture 18" descr="Iconos Servicio - Descarga gratuita, PNG y SVG">
                <a:extLst>
                  <a:ext uri="{FF2B5EF4-FFF2-40B4-BE49-F238E27FC236}">
                    <a16:creationId xmlns:a16="http://schemas.microsoft.com/office/drawing/2014/main" id="{2E83E519-E373-46DA-95AC-8F1564656D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86612" y="4987579"/>
                <a:ext cx="1209676" cy="1209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0" descr="NuGet Gallery | flexygo">
                <a:extLst>
                  <a:ext uri="{FF2B5EF4-FFF2-40B4-BE49-F238E27FC236}">
                    <a16:creationId xmlns:a16="http://schemas.microsoft.com/office/drawing/2014/main" id="{6EA9CEFE-A52D-4F33-9ED9-9E7FAB246E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531" y="5200032"/>
                <a:ext cx="306479" cy="3064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5052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31748" r="7523" b="56485"/>
          <a:stretch/>
        </p:blipFill>
        <p:spPr>
          <a:xfrm>
            <a:off x="0" y="0"/>
            <a:ext cx="12192000" cy="779586"/>
          </a:xfrm>
          <a:prstGeom prst="rect">
            <a:avLst/>
          </a:prstGeom>
        </p:spPr>
      </p:pic>
      <p:sp>
        <p:nvSpPr>
          <p:cNvPr id="51" name="Rectángulo 50"/>
          <p:cNvSpPr/>
          <p:nvPr/>
        </p:nvSpPr>
        <p:spPr>
          <a:xfrm>
            <a:off x="0" y="3189"/>
            <a:ext cx="12192000" cy="788723"/>
          </a:xfrm>
          <a:prstGeom prst="rect">
            <a:avLst/>
          </a:prstGeom>
          <a:solidFill>
            <a:srgbClr val="03BEA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1 Título"/>
          <p:cNvSpPr txBox="1">
            <a:spLocks/>
          </p:cNvSpPr>
          <p:nvPr/>
        </p:nvSpPr>
        <p:spPr bwMode="auto">
          <a:xfrm>
            <a:off x="1737121" y="241368"/>
            <a:ext cx="6316703" cy="7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04| </a:t>
            </a:r>
            <a:r>
              <a:rPr lang="es-ES" altLang="es-E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  <a:br>
              <a:rPr lang="en-US" altLang="es-ES" sz="5400" dirty="0">
                <a:solidFill>
                  <a:srgbClr val="2AA1D2"/>
                </a:solidFill>
                <a:latin typeface="Raleway" panose="020B05030301010600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altLang="es-E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de demo 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9"/>
          <a:stretch/>
        </p:blipFill>
        <p:spPr bwMode="auto">
          <a:xfrm>
            <a:off x="2338823" y="779586"/>
            <a:ext cx="6883236" cy="600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31748" r="7523" b="56485"/>
          <a:stretch/>
        </p:blipFill>
        <p:spPr>
          <a:xfrm>
            <a:off x="0" y="0"/>
            <a:ext cx="12192000" cy="779586"/>
          </a:xfrm>
          <a:prstGeom prst="rect">
            <a:avLst/>
          </a:prstGeom>
        </p:spPr>
      </p:pic>
      <p:sp>
        <p:nvSpPr>
          <p:cNvPr id="51" name="Rectángulo 50"/>
          <p:cNvSpPr/>
          <p:nvPr/>
        </p:nvSpPr>
        <p:spPr>
          <a:xfrm>
            <a:off x="0" y="3189"/>
            <a:ext cx="12192000" cy="788723"/>
          </a:xfrm>
          <a:prstGeom prst="rect">
            <a:avLst/>
          </a:prstGeom>
          <a:solidFill>
            <a:srgbClr val="03BEA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1 Título"/>
          <p:cNvSpPr txBox="1">
            <a:spLocks/>
          </p:cNvSpPr>
          <p:nvPr/>
        </p:nvSpPr>
        <p:spPr bwMode="auto">
          <a:xfrm>
            <a:off x="1737121" y="241368"/>
            <a:ext cx="6316703" cy="7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04| </a:t>
            </a:r>
            <a:r>
              <a:rPr lang="es-ES" altLang="es-E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Cadenas de conexión</a:t>
            </a:r>
            <a:br>
              <a:rPr lang="en-US" altLang="es-ES" sz="5400" dirty="0">
                <a:solidFill>
                  <a:srgbClr val="2AA1D2"/>
                </a:solidFill>
                <a:latin typeface="Raleway" panose="020B05030301010600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altLang="es-E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4 Rectángulo"/>
          <p:cNvSpPr/>
          <p:nvPr/>
        </p:nvSpPr>
        <p:spPr>
          <a:xfrm>
            <a:off x="783862" y="4026720"/>
            <a:ext cx="10036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Tabla: </a:t>
            </a:r>
            <a:r>
              <a:rPr lang="es-E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DBConnection_String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AutoShape 6" descr="Como instalar, configurar y usar el servidor web IIS en Windows">
            <a:extLst>
              <a:ext uri="{FF2B5EF4-FFF2-40B4-BE49-F238E27FC236}">
                <a16:creationId xmlns:a16="http://schemas.microsoft.com/office/drawing/2014/main" id="{F6ED6E72-C58B-4D61-AD3F-3FB1F0594A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4 Rectángulo">
            <a:extLst>
              <a:ext uri="{FF2B5EF4-FFF2-40B4-BE49-F238E27FC236}">
                <a16:creationId xmlns:a16="http://schemas.microsoft.com/office/drawing/2014/main" id="{464BC245-BBAA-4FA2-949A-BFA9E393AFDB}"/>
              </a:ext>
            </a:extLst>
          </p:cNvPr>
          <p:cNvSpPr/>
          <p:nvPr/>
        </p:nvSpPr>
        <p:spPr>
          <a:xfrm>
            <a:off x="1240989" y="2526146"/>
            <a:ext cx="52242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el servidor, base de datos y usuario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4 Rectángulo">
            <a:extLst>
              <a:ext uri="{FF2B5EF4-FFF2-40B4-BE49-F238E27FC236}">
                <a16:creationId xmlns:a16="http://schemas.microsoft.com/office/drawing/2014/main" id="{B0F6084B-9D7F-48BD-A8F4-D60F2E3F139C}"/>
              </a:ext>
            </a:extLst>
          </p:cNvPr>
          <p:cNvSpPr/>
          <p:nvPr/>
        </p:nvSpPr>
        <p:spPr>
          <a:xfrm>
            <a:off x="783862" y="1938367"/>
            <a:ext cx="10036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Web.config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4 Rectángulo">
            <a:extLst>
              <a:ext uri="{FF2B5EF4-FFF2-40B4-BE49-F238E27FC236}">
                <a16:creationId xmlns:a16="http://schemas.microsoft.com/office/drawing/2014/main" id="{0462E71A-6794-4D5C-A905-F1905A7B2776}"/>
              </a:ext>
            </a:extLst>
          </p:cNvPr>
          <p:cNvSpPr/>
          <p:nvPr/>
        </p:nvSpPr>
        <p:spPr>
          <a:xfrm>
            <a:off x="1290879" y="4732652"/>
            <a:ext cx="10036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las cadenas de conexión disponibles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BFD1007-6DED-4E0A-BB36-861ED3DDAB38}"/>
              </a:ext>
            </a:extLst>
          </p:cNvPr>
          <p:cNvSpPr txBox="1"/>
          <p:nvPr/>
        </p:nvSpPr>
        <p:spPr>
          <a:xfrm>
            <a:off x="6645638" y="2067511"/>
            <a:ext cx="7169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			               Configuración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DED04C7-9EE1-47B3-89DF-8409142B8A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0" b="31923"/>
          <a:stretch/>
        </p:blipFill>
        <p:spPr>
          <a:xfrm>
            <a:off x="6645638" y="2411102"/>
            <a:ext cx="4762500" cy="1752600"/>
          </a:xfrm>
          <a:prstGeom prst="rect">
            <a:avLst/>
          </a:prstGeom>
        </p:spPr>
      </p:pic>
      <p:sp>
        <p:nvSpPr>
          <p:cNvPr id="16" name="4 Rectángulo">
            <a:extLst>
              <a:ext uri="{FF2B5EF4-FFF2-40B4-BE49-F238E27FC236}">
                <a16:creationId xmlns:a16="http://schemas.microsoft.com/office/drawing/2014/main" id="{14D2AEB0-CB66-40BB-9E10-BE5B891BF7B2}"/>
              </a:ext>
            </a:extLst>
          </p:cNvPr>
          <p:cNvSpPr/>
          <p:nvPr/>
        </p:nvSpPr>
        <p:spPr>
          <a:xfrm>
            <a:off x="783861" y="5886377"/>
            <a:ext cx="10543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el archivo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web.config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también se define la cuenta de envío de correos de administración</a:t>
            </a:r>
            <a:endParaRPr lang="es-ES" sz="16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7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4441666-4C63-47F0-A508-414CD2BA0FAC}"/>
              </a:ext>
            </a:extLst>
          </p:cNvPr>
          <p:cNvSpPr txBox="1"/>
          <p:nvPr/>
        </p:nvSpPr>
        <p:spPr>
          <a:xfrm>
            <a:off x="828553" y="3126114"/>
            <a:ext cx="10434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000">
                <a:solidFill>
                  <a:srgbClr val="00063A"/>
                </a:solidFill>
                <a:latin typeface="Ubuntu" panose="020B0504030602030204" pitchFamily="34" charset="0"/>
              </a:rPr>
              <a:t>¿Comenzamos?</a:t>
            </a:r>
            <a:endParaRPr lang="es-ES" sz="40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r"/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¿Qué tal si instalamos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flexygo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?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05E82AC-66C7-46DB-9819-F2D73B645D40}"/>
              </a:ext>
            </a:extLst>
          </p:cNvPr>
          <p:cNvSpPr/>
          <p:nvPr/>
        </p:nvSpPr>
        <p:spPr>
          <a:xfrm rot="5400000">
            <a:off x="10529939" y="338974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8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0C44A6A-A6EE-4BE7-8108-B77FD5D40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B8B0">
              <a:alpha val="35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4" y="1190917"/>
            <a:ext cx="4546305" cy="14548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70716" y="2562447"/>
            <a:ext cx="240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+mj-lt"/>
              </a:rPr>
              <a:t>Web </a:t>
            </a:r>
            <a:r>
              <a:rPr lang="es-ES" sz="2800" dirty="0" err="1">
                <a:solidFill>
                  <a:schemeClr val="bg1"/>
                </a:solidFill>
                <a:latin typeface="+mj-lt"/>
              </a:rPr>
              <a:t>features</a:t>
            </a:r>
            <a:endParaRPr lang="es-E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44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ersonalizar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EFFFE"/>
      </a:hlink>
      <a:folHlink>
        <a:srgbClr val="CA3A6B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13348</TotalTime>
  <Words>157</Words>
  <Application>Microsoft Office PowerPoint</Application>
  <PresentationFormat>Panorámica</PresentationFormat>
  <Paragraphs>32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Raleway</vt:lpstr>
      <vt:lpstr>Tahoma</vt:lpstr>
      <vt:lpstr>Ubuntu</vt:lpstr>
      <vt:lpstr>Verdana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Inmersión en FLEXYGO</dc:title>
  <dc:creator>David Miralpeix</dc:creator>
  <cp:lastModifiedBy>Daniel Lutz Llano</cp:lastModifiedBy>
  <cp:revision>170</cp:revision>
  <dcterms:created xsi:type="dcterms:W3CDTF">2017-06-25T10:57:27Z</dcterms:created>
  <dcterms:modified xsi:type="dcterms:W3CDTF">2021-11-24T09:03:28Z</dcterms:modified>
</cp:coreProperties>
</file>